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2021-04-22_1619112775_20210422_WBG_Me-4PACz_PTAA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Thursday April 22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18D_HTL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18D_HTL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18D_HTL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18D_HTL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18E_HTL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18E_HTL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18E_HTL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18E_HTL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18F_HTL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18F_HTL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18F_HTL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18F_HTL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190_HTL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190_HTL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190_HTL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190_HTL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18D_HTL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18D_HTL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18D_HTL_Me-4PACz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18E_HTL_Me-4PACz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18E_HTL_Me-4PACz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18E_HTL_Me-4PACz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18E_HTL_Me-4PACz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18F_HTL_PTA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18F_HTL_PTA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18F_HTL_PTA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18F_HTL_PTA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190_HTL_PTAA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1362456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418D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418E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418F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1362456">
                <a:tc>
                  <a:txBody>
                    <a:bodyPr/>
                    <a:lstStyle/>
                    <a:p>
                      <a:r>
                        <a:t>4190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190_HTL_PTAA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190_HTL_PTAA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190_HTL_PTAA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18D_HTL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18D_HTL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18D_HTL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18D_HTL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18E_HTL_Me-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18E_HTL_Me-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18E_HTL_Me-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18E_HTL_Me-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18F_HTL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18F_HTL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18F_HTL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18F_HTL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190_HTL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190_HTL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190_HTL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190_HTL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18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18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18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19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18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18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18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18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18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18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18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18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18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18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18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18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1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1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1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19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